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950" r:id="rId2"/>
    <p:sldId id="994" r:id="rId3"/>
    <p:sldId id="995" r:id="rId4"/>
    <p:sldId id="996" r:id="rId5"/>
    <p:sldId id="997" r:id="rId6"/>
    <p:sldId id="993" r:id="rId7"/>
    <p:sldId id="999" r:id="rId8"/>
    <p:sldId id="1000" r:id="rId9"/>
    <p:sldId id="1001" r:id="rId10"/>
    <p:sldId id="1002" r:id="rId11"/>
    <p:sldId id="1008" r:id="rId12"/>
    <p:sldId id="670" r:id="rId13"/>
    <p:sldId id="671" r:id="rId14"/>
    <p:sldId id="672" r:id="rId15"/>
    <p:sldId id="673" r:id="rId16"/>
    <p:sldId id="674" r:id="rId17"/>
    <p:sldId id="512" r:id="rId18"/>
    <p:sldId id="513" r:id="rId19"/>
    <p:sldId id="514" r:id="rId20"/>
    <p:sldId id="685" r:id="rId21"/>
    <p:sldId id="686" r:id="rId22"/>
    <p:sldId id="635" r:id="rId23"/>
    <p:sldId id="1009" r:id="rId24"/>
    <p:sldId id="954" r:id="rId25"/>
    <p:sldId id="955" r:id="rId26"/>
    <p:sldId id="982" r:id="rId27"/>
    <p:sldId id="956" r:id="rId28"/>
    <p:sldId id="953" r:id="rId29"/>
    <p:sldId id="946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1" d="100"/>
          <a:sy n="91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28/08/2023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18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006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041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00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28/08/2023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03-09-2023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kingdom shall 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Over all the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unto the Ancient of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none can compare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Your matchless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unto the Ancient of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557020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28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King of Kings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7127647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r>
              <a:rPr lang="en-GB" sz="1200" dirty="0">
                <a:solidFill>
                  <a:schemeClr val="bg1"/>
                </a:solidFill>
              </a:rPr>
              <a:t> | Jason Ingram | Scott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In the darkness we were waiting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Without hope without light</a:t>
            </a:r>
          </a:p>
          <a:p>
            <a:r>
              <a:rPr lang="en-GB" sz="4400" dirty="0">
                <a:solidFill>
                  <a:schemeClr val="bg1"/>
                </a:solidFill>
              </a:rPr>
              <a:t>Till from Heaven You came running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There was mercy in Your eyes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To fulfil the law and prophets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a virgin came the Word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a throne of endless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a cradle in the dirt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00" y="90872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To reveal the kingdom coming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And to reconcile the lost</a:t>
            </a:r>
          </a:p>
          <a:p>
            <a:r>
              <a:rPr lang="en-GB" sz="5000" dirty="0">
                <a:solidFill>
                  <a:schemeClr val="bg1"/>
                </a:solidFill>
              </a:rPr>
              <a:t>To redeem the whole creation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did not despise the </a:t>
            </a:r>
            <a:r>
              <a:rPr lang="en-GB" sz="5000" dirty="0" err="1">
                <a:solidFill>
                  <a:schemeClr val="bg1"/>
                </a:solidFill>
              </a:rPr>
              <a:t>cros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08520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For even in Your suffering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saw to the other side</a:t>
            </a:r>
          </a:p>
          <a:p>
            <a:r>
              <a:rPr lang="en-GB" sz="5000" dirty="0">
                <a:solidFill>
                  <a:schemeClr val="bg1"/>
                </a:solidFill>
              </a:rPr>
              <a:t>Knowing this was our salvation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Jesus for our sake You died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morning that You rose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heaven held its breath</a:t>
            </a:r>
          </a:p>
          <a:p>
            <a:r>
              <a:rPr lang="en-GB" sz="4400" dirty="0">
                <a:solidFill>
                  <a:schemeClr val="bg1"/>
                </a:solidFill>
              </a:rPr>
              <a:t>Till that stone was moved for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Lamb had conquered death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dead rose from their tombs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the angels stood in awe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souls of all who'd come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the Father are restored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Worthy Is The Lamb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3217555</a:t>
            </a:r>
          </a:p>
          <a:p>
            <a:r>
              <a:rPr lang="en-GB" sz="1200" dirty="0">
                <a:solidFill>
                  <a:schemeClr val="bg1"/>
                </a:solidFill>
              </a:rPr>
              <a:t>Darlene </a:t>
            </a:r>
            <a:r>
              <a:rPr lang="en-GB" sz="1200" dirty="0" err="1">
                <a:solidFill>
                  <a:schemeClr val="bg1"/>
                </a:solidFill>
              </a:rPr>
              <a:t>Zschech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2000 Wondrous Worship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54076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Church of Christ was born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Then the Spirit lit the flame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this Gospel truth of old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Shall not kneel shall not faint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632770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By His blood and in His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His freedom I am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love of Jesus Christ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Who has resurrected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7253661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3" y="764704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 praise the Name of the Lord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 praise His Name forevermore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endless days we will sing Your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Lord oh Lord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5963421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35216611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9DF77-A3C0-4181-821B-6833D6B5B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730" y="1933571"/>
            <a:ext cx="6577844" cy="378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CDB42-AEA5-24E7-FC54-EA8832D4D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71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18C418-F3DB-78B9-7432-4CC54B81F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1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08FE628-8063-A0AB-6530-54319C90A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Amen!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Thank You for the cross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Thank You for the price You paid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Bearing all my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love You came and gave amazing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579904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Thank You for this love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Thank You for the nail-pierced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Washed me in Your cleansing flow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all I know Your forgiveness and embrace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seated on the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Crown You now with many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reign victorious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High and lifted up Jesus Son of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Darling of heaven crucified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93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Ancient Of Days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798108</a:t>
            </a:r>
          </a:p>
          <a:p>
            <a:r>
              <a:rPr lang="en-GB" sz="1200" dirty="0">
                <a:solidFill>
                  <a:schemeClr val="bg1"/>
                </a:solidFill>
              </a:rPr>
              <a:t>Gary Sadler | Jamie Harvill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1992 Integrity's Hosanna!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195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Blessing and </a:t>
            </a:r>
            <a:r>
              <a:rPr lang="en-GB" sz="4000" dirty="0" err="1">
                <a:solidFill>
                  <a:schemeClr val="bg1"/>
                </a:solidFill>
              </a:rPr>
              <a:t>honor</a:t>
            </a:r>
            <a:r>
              <a:rPr lang="en-GB" sz="4000" dirty="0">
                <a:solidFill>
                  <a:schemeClr val="bg1"/>
                </a:solidFill>
              </a:rPr>
              <a:t> glory and power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unto the Ancient of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From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nation all of creation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Bow before the Ancient of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57033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tongue in heaven and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Shall declare Your glory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knee shall bow at Your throne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be exalted O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Your kingdom shall not pass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O Ancient of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387958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7365</TotalTime>
  <Words>644</Words>
  <Application>Microsoft Office PowerPoint</Application>
  <PresentationFormat>On-screen Show (4:3)</PresentationFormat>
  <Paragraphs>135</Paragraphs>
  <Slides>29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383</cp:revision>
  <dcterms:created xsi:type="dcterms:W3CDTF">2019-09-23T12:06:27Z</dcterms:created>
  <dcterms:modified xsi:type="dcterms:W3CDTF">2023-08-28T18:12:27Z</dcterms:modified>
</cp:coreProperties>
</file>

<file path=docProps/thumbnail.jpeg>
</file>